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12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5309-0B20-4598-B4E4-FAA4233B2462}" type="datetimeFigureOut">
              <a:rPr lang="en-US" smtClean="0"/>
              <a:t>4/26/2019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FFAE-B928-4AF6-B7F0-3B1D1AA2E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0864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5309-0B20-4598-B4E4-FAA4233B2462}" type="datetimeFigureOut">
              <a:rPr lang="en-US" smtClean="0"/>
              <a:t>4/26/2019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FFAE-B928-4AF6-B7F0-3B1D1AA2E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9652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5309-0B20-4598-B4E4-FAA4233B2462}" type="datetimeFigureOut">
              <a:rPr lang="en-US" smtClean="0"/>
              <a:t>4/26/2019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FFAE-B928-4AF6-B7F0-3B1D1AA2E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4446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5309-0B20-4598-B4E4-FAA4233B2462}" type="datetimeFigureOut">
              <a:rPr lang="en-US" smtClean="0"/>
              <a:t>4/26/2019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FFAE-B928-4AF6-B7F0-3B1D1AA2E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4213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5309-0B20-4598-B4E4-FAA4233B2462}" type="datetimeFigureOut">
              <a:rPr lang="en-US" smtClean="0"/>
              <a:t>4/26/2019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FFAE-B928-4AF6-B7F0-3B1D1AA2E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029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5309-0B20-4598-B4E4-FAA4233B2462}" type="datetimeFigureOut">
              <a:rPr lang="en-US" smtClean="0"/>
              <a:t>4/26/2019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FFAE-B928-4AF6-B7F0-3B1D1AA2E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745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5309-0B20-4598-B4E4-FAA4233B2462}" type="datetimeFigureOut">
              <a:rPr lang="en-US" smtClean="0"/>
              <a:t>4/26/2019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FFAE-B928-4AF6-B7F0-3B1D1AA2E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8677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5309-0B20-4598-B4E4-FAA4233B2462}" type="datetimeFigureOut">
              <a:rPr lang="en-US" smtClean="0"/>
              <a:t>4/26/2019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FFAE-B928-4AF6-B7F0-3B1D1AA2E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645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5309-0B20-4598-B4E4-FAA4233B2462}" type="datetimeFigureOut">
              <a:rPr lang="en-US" smtClean="0"/>
              <a:t>4/26/2019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FFAE-B928-4AF6-B7F0-3B1D1AA2E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8481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5309-0B20-4598-B4E4-FAA4233B2462}" type="datetimeFigureOut">
              <a:rPr lang="en-US" smtClean="0"/>
              <a:t>4/26/2019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FFAE-B928-4AF6-B7F0-3B1D1AA2E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023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575309-0B20-4598-B4E4-FAA4233B2462}" type="datetimeFigureOut">
              <a:rPr lang="en-US" smtClean="0"/>
              <a:t>4/26/2019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CFFAE-B928-4AF6-B7F0-3B1D1AA2E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4063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575309-0B20-4598-B4E4-FAA4233B2462}" type="datetimeFigureOut">
              <a:rPr lang="en-US" smtClean="0"/>
              <a:t>4/26/2019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CFFAE-B928-4AF6-B7F0-3B1D1AA2E7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2114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2733" y="935615"/>
            <a:ext cx="3332018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2950">
              <a:defRPr/>
            </a:pPr>
            <a:r>
              <a:rPr lang="en-US" sz="1463" kern="0" dirty="0">
                <a:solidFill>
                  <a:sysClr val="windowText" lastClr="000000"/>
                </a:solidFill>
              </a:rPr>
              <a:t>Job Aid: Record Process Map </a:t>
            </a:r>
            <a:r>
              <a:rPr lang="en-US" sz="1463" kern="0" baseline="30000" dirty="0">
                <a:solidFill>
                  <a:sysClr val="windowText" lastClr="000000"/>
                </a:solidFill>
              </a:rPr>
              <a:t>2-42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906818" y="2363444"/>
            <a:ext cx="1775762" cy="3612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975" kern="0" dirty="0">
                <a:solidFill>
                  <a:sysClr val="windowText" lastClr="000000"/>
                </a:solidFill>
              </a:rPr>
              <a:t>Internal amendment procedure is applied to record.</a:t>
            </a:r>
          </a:p>
        </p:txBody>
      </p:sp>
      <p:sp>
        <p:nvSpPr>
          <p:cNvPr id="12" name="Rectangle 11"/>
          <p:cNvSpPr/>
          <p:nvPr/>
        </p:nvSpPr>
        <p:spPr>
          <a:xfrm>
            <a:off x="6351655" y="5527967"/>
            <a:ext cx="1452130" cy="36584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975" kern="0" dirty="0">
                <a:solidFill>
                  <a:sysClr val="windowText" lastClr="000000"/>
                </a:solidFill>
              </a:rPr>
              <a:t>Record is transformed, if applicable.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309440" y="2833948"/>
            <a:ext cx="1452130" cy="3705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975" kern="0" dirty="0">
                <a:solidFill>
                  <a:sysClr val="windowText" lastClr="000000"/>
                </a:solidFill>
              </a:rPr>
              <a:t>Record is reviewed.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231678" y="2703109"/>
            <a:ext cx="1097541" cy="8891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975" kern="0" dirty="0">
                <a:solidFill>
                  <a:sysClr val="windowText" lastClr="000000"/>
                </a:solidFill>
              </a:rPr>
              <a:t>External amendment procedure is applied to record.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976276" y="5507913"/>
            <a:ext cx="1073619" cy="4305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975" kern="0" dirty="0">
                <a:solidFill>
                  <a:sysClr val="windowText" lastClr="000000"/>
                </a:solidFill>
              </a:rPr>
              <a:t>Record is destroyed.</a:t>
            </a:r>
          </a:p>
        </p:txBody>
      </p:sp>
      <p:sp>
        <p:nvSpPr>
          <p:cNvPr id="17" name="Rectangle 16"/>
          <p:cNvSpPr/>
          <p:nvPr/>
        </p:nvSpPr>
        <p:spPr>
          <a:xfrm>
            <a:off x="6309443" y="2246371"/>
            <a:ext cx="1452130" cy="35874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975" kern="0" dirty="0">
                <a:solidFill>
                  <a:sysClr val="windowText" lastClr="000000"/>
                </a:solidFill>
              </a:rPr>
              <a:t>Record is collected.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358753" y="5427177"/>
            <a:ext cx="1096129" cy="56742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975" kern="0" dirty="0">
                <a:solidFill>
                  <a:sysClr val="windowText" lastClr="000000"/>
                </a:solidFill>
              </a:rPr>
              <a:t>Record is identified for destruction.</a:t>
            </a:r>
          </a:p>
        </p:txBody>
      </p:sp>
      <p:sp>
        <p:nvSpPr>
          <p:cNvPr id="21" name="Rectangle 20"/>
          <p:cNvSpPr/>
          <p:nvPr/>
        </p:nvSpPr>
        <p:spPr>
          <a:xfrm>
            <a:off x="4719414" y="5496532"/>
            <a:ext cx="1218550" cy="4287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975" kern="0" dirty="0">
                <a:solidFill>
                  <a:sysClr val="windowText" lastClr="000000"/>
                </a:solidFill>
              </a:rPr>
              <a:t>Record is kept in long-term storage.</a:t>
            </a:r>
          </a:p>
        </p:txBody>
      </p:sp>
      <p:sp>
        <p:nvSpPr>
          <p:cNvPr id="22" name="Rectangle 21"/>
          <p:cNvSpPr/>
          <p:nvPr/>
        </p:nvSpPr>
        <p:spPr>
          <a:xfrm>
            <a:off x="6399494" y="4950759"/>
            <a:ext cx="1272023" cy="3483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975" kern="0" dirty="0">
                <a:solidFill>
                  <a:sysClr val="windowText" lastClr="000000"/>
                </a:solidFill>
              </a:rPr>
              <a:t>Record is stored in short-term storage.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309442" y="4149467"/>
            <a:ext cx="1452130" cy="29567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975" kern="0" dirty="0">
                <a:solidFill>
                  <a:sysClr val="windowText" lastClr="000000"/>
                </a:solidFill>
              </a:rPr>
              <a:t>Record is indexed.</a:t>
            </a:r>
          </a:p>
        </p:txBody>
      </p:sp>
      <p:sp>
        <p:nvSpPr>
          <p:cNvPr id="27" name="Oval 26"/>
          <p:cNvSpPr/>
          <p:nvPr/>
        </p:nvSpPr>
        <p:spPr>
          <a:xfrm>
            <a:off x="4439415" y="725107"/>
            <a:ext cx="1658954" cy="57409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975" kern="0" dirty="0">
                <a:solidFill>
                  <a:sysClr val="windowText" lastClr="000000"/>
                </a:solidFill>
              </a:rPr>
              <a:t>Approved forms, tags, and labels are available for use.</a:t>
            </a:r>
          </a:p>
        </p:txBody>
      </p:sp>
      <p:sp>
        <p:nvSpPr>
          <p:cNvPr id="29" name="Flowchart: Decision 28"/>
          <p:cNvSpPr/>
          <p:nvPr/>
        </p:nvSpPr>
        <p:spPr>
          <a:xfrm>
            <a:off x="6073049" y="1465491"/>
            <a:ext cx="2414591" cy="53047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975" kern="0" dirty="0">
                <a:solidFill>
                  <a:sysClr val="windowText" lastClr="000000"/>
                </a:solidFill>
              </a:rPr>
              <a:t>Is the captured information correct? </a:t>
            </a:r>
          </a:p>
        </p:txBody>
      </p:sp>
      <p:sp>
        <p:nvSpPr>
          <p:cNvPr id="30" name="Flowchart: Decision 29"/>
          <p:cNvSpPr/>
          <p:nvPr/>
        </p:nvSpPr>
        <p:spPr>
          <a:xfrm>
            <a:off x="3164584" y="1387244"/>
            <a:ext cx="1863002" cy="646796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ysClr val="windowText" lastClr="000000"/>
                </a:solidFill>
              </a:rPr>
              <a:t>Does amendment to record affect exam results? </a:t>
            </a:r>
          </a:p>
        </p:txBody>
      </p:sp>
      <p:sp>
        <p:nvSpPr>
          <p:cNvPr id="31" name="Flowchart: Decision 30"/>
          <p:cNvSpPr/>
          <p:nvPr/>
        </p:nvSpPr>
        <p:spPr>
          <a:xfrm>
            <a:off x="5959074" y="3428189"/>
            <a:ext cx="2186640" cy="524390"/>
          </a:xfrm>
          <a:prstGeom prst="flowChartDecisi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ysClr val="windowText" lastClr="000000"/>
                </a:solidFill>
              </a:rPr>
              <a:t>Does record fulfill quality requirements? </a:t>
            </a:r>
          </a:p>
        </p:txBody>
      </p:sp>
      <p:sp>
        <p:nvSpPr>
          <p:cNvPr id="32" name="Oval 31"/>
          <p:cNvSpPr/>
          <p:nvPr/>
        </p:nvSpPr>
        <p:spPr>
          <a:xfrm>
            <a:off x="192774" y="5300161"/>
            <a:ext cx="1474643" cy="836104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975" kern="0" dirty="0">
                <a:solidFill>
                  <a:sysClr val="windowText" lastClr="000000"/>
                </a:solidFill>
              </a:rPr>
              <a:t>Documentation of record destruction is kept</a:t>
            </a:r>
          </a:p>
        </p:txBody>
      </p:sp>
      <p:sp>
        <p:nvSpPr>
          <p:cNvPr id="33" name="Pentagon 32"/>
          <p:cNvSpPr/>
          <p:nvPr/>
        </p:nvSpPr>
        <p:spPr>
          <a:xfrm>
            <a:off x="2038889" y="3909375"/>
            <a:ext cx="1277649" cy="830033"/>
          </a:xfrm>
          <a:prstGeom prst="pent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975" kern="0" dirty="0">
                <a:solidFill>
                  <a:sysClr val="windowText" lastClr="000000"/>
                </a:solidFill>
              </a:rPr>
              <a:t>Record Control Index Process</a:t>
            </a:r>
          </a:p>
        </p:txBody>
      </p:sp>
      <p:sp>
        <p:nvSpPr>
          <p:cNvPr id="34" name="Pentagon 33"/>
          <p:cNvSpPr/>
          <p:nvPr/>
        </p:nvSpPr>
        <p:spPr>
          <a:xfrm>
            <a:off x="8262504" y="3909375"/>
            <a:ext cx="1514030" cy="683097"/>
          </a:xfrm>
          <a:prstGeom prst="pent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ysClr val="windowText" lastClr="000000"/>
                </a:solidFill>
              </a:rPr>
              <a:t>Identification and Control of Nonconformities process</a:t>
            </a:r>
          </a:p>
        </p:txBody>
      </p:sp>
      <p:sp>
        <p:nvSpPr>
          <p:cNvPr id="35" name="Pentagon 34"/>
          <p:cNvSpPr/>
          <p:nvPr/>
        </p:nvSpPr>
        <p:spPr>
          <a:xfrm>
            <a:off x="8262504" y="5072001"/>
            <a:ext cx="1514030" cy="683097"/>
          </a:xfrm>
          <a:prstGeom prst="pent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ysClr val="windowText" lastClr="000000"/>
                </a:solidFill>
              </a:rPr>
              <a:t>Facility storage location is maintained.</a:t>
            </a:r>
          </a:p>
        </p:txBody>
      </p:sp>
      <p:sp>
        <p:nvSpPr>
          <p:cNvPr id="36" name="Pentagon 35"/>
          <p:cNvSpPr/>
          <p:nvPr/>
        </p:nvSpPr>
        <p:spPr>
          <a:xfrm>
            <a:off x="4499918" y="4439499"/>
            <a:ext cx="1514030" cy="680533"/>
          </a:xfrm>
          <a:prstGeom prst="pent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ysClr val="windowText" lastClr="000000"/>
                </a:solidFill>
              </a:rPr>
              <a:t>Facility storage location is maintained.</a:t>
            </a:r>
          </a:p>
        </p:txBody>
      </p:sp>
      <p:cxnSp>
        <p:nvCxnSpPr>
          <p:cNvPr id="38" name="Straight Arrow Connector 37"/>
          <p:cNvCxnSpPr>
            <a:stCxn id="27" idx="6"/>
            <a:endCxn id="132" idx="1"/>
          </p:cNvCxnSpPr>
          <p:nvPr/>
        </p:nvCxnSpPr>
        <p:spPr>
          <a:xfrm flipV="1">
            <a:off x="6098368" y="980683"/>
            <a:ext cx="457312" cy="314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9" idx="2"/>
          </p:cNvCxnSpPr>
          <p:nvPr/>
        </p:nvCxnSpPr>
        <p:spPr>
          <a:xfrm>
            <a:off x="7280345" y="1995961"/>
            <a:ext cx="0" cy="27982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13" idx="2"/>
            <a:endCxn id="31" idx="0"/>
          </p:cNvCxnSpPr>
          <p:nvPr/>
        </p:nvCxnSpPr>
        <p:spPr>
          <a:xfrm>
            <a:off x="7035505" y="3204463"/>
            <a:ext cx="16889" cy="22372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17" idx="2"/>
            <a:endCxn id="13" idx="0"/>
          </p:cNvCxnSpPr>
          <p:nvPr/>
        </p:nvCxnSpPr>
        <p:spPr>
          <a:xfrm flipH="1">
            <a:off x="7035505" y="2605113"/>
            <a:ext cx="3" cy="22883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1" idx="3"/>
            <a:endCxn id="34" idx="0"/>
          </p:cNvCxnSpPr>
          <p:nvPr/>
        </p:nvCxnSpPr>
        <p:spPr>
          <a:xfrm>
            <a:off x="8145713" y="3690384"/>
            <a:ext cx="873806" cy="21899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145" idx="5"/>
            <a:endCxn id="13" idx="1"/>
          </p:cNvCxnSpPr>
          <p:nvPr/>
        </p:nvCxnSpPr>
        <p:spPr>
          <a:xfrm flipV="1">
            <a:off x="5600262" y="3019205"/>
            <a:ext cx="709178" cy="14766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4" idx="1"/>
            <a:endCxn id="23" idx="3"/>
          </p:cNvCxnSpPr>
          <p:nvPr/>
        </p:nvCxnSpPr>
        <p:spPr>
          <a:xfrm flipH="1">
            <a:off x="7761571" y="4170293"/>
            <a:ext cx="500935" cy="12701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23" idx="2"/>
            <a:endCxn id="22" idx="0"/>
          </p:cNvCxnSpPr>
          <p:nvPr/>
        </p:nvCxnSpPr>
        <p:spPr>
          <a:xfrm flipH="1">
            <a:off x="7035506" y="4445143"/>
            <a:ext cx="1" cy="50561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5" idx="1"/>
            <a:endCxn id="22" idx="3"/>
          </p:cNvCxnSpPr>
          <p:nvPr/>
        </p:nvCxnSpPr>
        <p:spPr>
          <a:xfrm flipH="1" flipV="1">
            <a:off x="7671517" y="5124946"/>
            <a:ext cx="590989" cy="2079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endCxn id="21" idx="0"/>
          </p:cNvCxnSpPr>
          <p:nvPr/>
        </p:nvCxnSpPr>
        <p:spPr>
          <a:xfrm flipH="1">
            <a:off x="5328689" y="5122284"/>
            <a:ext cx="1" cy="37424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22" idx="2"/>
            <a:endCxn id="12" idx="0"/>
          </p:cNvCxnSpPr>
          <p:nvPr/>
        </p:nvCxnSpPr>
        <p:spPr>
          <a:xfrm>
            <a:off x="7035506" y="5299132"/>
            <a:ext cx="42214" cy="22883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2" idx="1"/>
            <a:endCxn id="21" idx="3"/>
          </p:cNvCxnSpPr>
          <p:nvPr/>
        </p:nvCxnSpPr>
        <p:spPr>
          <a:xfrm flipH="1">
            <a:off x="5937964" y="5710891"/>
            <a:ext cx="413691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21" idx="1"/>
            <a:endCxn id="19" idx="3"/>
          </p:cNvCxnSpPr>
          <p:nvPr/>
        </p:nvCxnSpPr>
        <p:spPr>
          <a:xfrm flipH="1" flipV="1">
            <a:off x="4454883" y="5710890"/>
            <a:ext cx="264531" cy="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>
            <a:stCxn id="14" idx="3"/>
            <a:endCxn id="145" idx="1"/>
          </p:cNvCxnSpPr>
          <p:nvPr/>
        </p:nvCxnSpPr>
        <p:spPr>
          <a:xfrm>
            <a:off x="3329219" y="3147680"/>
            <a:ext cx="757016" cy="1918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33" idx="5"/>
            <a:endCxn id="23" idx="1"/>
          </p:cNvCxnSpPr>
          <p:nvPr/>
        </p:nvCxnSpPr>
        <p:spPr>
          <a:xfrm>
            <a:off x="3316535" y="4226418"/>
            <a:ext cx="2992906" cy="70887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16" idx="1"/>
            <a:endCxn id="32" idx="6"/>
          </p:cNvCxnSpPr>
          <p:nvPr/>
        </p:nvCxnSpPr>
        <p:spPr>
          <a:xfrm flipH="1" flipV="1">
            <a:off x="1667417" y="5718213"/>
            <a:ext cx="308859" cy="49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19" idx="1"/>
            <a:endCxn id="16" idx="3"/>
          </p:cNvCxnSpPr>
          <p:nvPr/>
        </p:nvCxnSpPr>
        <p:spPr>
          <a:xfrm flipH="1">
            <a:off x="3049894" y="5710890"/>
            <a:ext cx="308859" cy="1227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>
            <a:stCxn id="29" idx="1"/>
            <a:endCxn id="30" idx="3"/>
          </p:cNvCxnSpPr>
          <p:nvPr/>
        </p:nvCxnSpPr>
        <p:spPr>
          <a:xfrm flipH="1" flipV="1">
            <a:off x="5027586" y="1710643"/>
            <a:ext cx="1045463" cy="2008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1" name="Straight Arrow Connector 110"/>
          <p:cNvCxnSpPr>
            <a:stCxn id="30" idx="1"/>
            <a:endCxn id="14" idx="0"/>
          </p:cNvCxnSpPr>
          <p:nvPr/>
        </p:nvCxnSpPr>
        <p:spPr>
          <a:xfrm flipH="1">
            <a:off x="2780448" y="1710643"/>
            <a:ext cx="384135" cy="992466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Straight Arrow Connector 111"/>
          <p:cNvCxnSpPr>
            <a:stCxn id="30" idx="2"/>
          </p:cNvCxnSpPr>
          <p:nvPr/>
        </p:nvCxnSpPr>
        <p:spPr>
          <a:xfrm>
            <a:off x="4096085" y="2034040"/>
            <a:ext cx="34816" cy="34654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Straight Arrow Connector 119"/>
          <p:cNvCxnSpPr>
            <a:stCxn id="11" idx="3"/>
            <a:endCxn id="17" idx="1"/>
          </p:cNvCxnSpPr>
          <p:nvPr/>
        </p:nvCxnSpPr>
        <p:spPr>
          <a:xfrm flipV="1">
            <a:off x="5682580" y="2425742"/>
            <a:ext cx="626863" cy="118323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3" name="TextBox 122"/>
          <p:cNvSpPr txBox="1"/>
          <p:nvPr/>
        </p:nvSpPr>
        <p:spPr>
          <a:xfrm>
            <a:off x="6507845" y="3876223"/>
            <a:ext cx="472786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2950">
              <a:defRPr/>
            </a:pPr>
            <a:r>
              <a:rPr lang="en-US" sz="1463" kern="0" dirty="0">
                <a:solidFill>
                  <a:sysClr val="windowText" lastClr="000000"/>
                </a:solidFill>
                <a:latin typeface="Impact" panose="020B0806030902050204" pitchFamily="34" charset="0"/>
              </a:rPr>
              <a:t>YES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6863843" y="1970113"/>
            <a:ext cx="472786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2950">
              <a:defRPr/>
            </a:pPr>
            <a:r>
              <a:rPr lang="en-US" sz="1463" kern="0" dirty="0">
                <a:solidFill>
                  <a:sysClr val="windowText" lastClr="000000"/>
                </a:solidFill>
                <a:latin typeface="Impact" panose="020B0806030902050204" pitchFamily="34" charset="0"/>
              </a:rPr>
              <a:t>YES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2475799" y="2116881"/>
            <a:ext cx="472786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2950">
              <a:defRPr/>
            </a:pPr>
            <a:r>
              <a:rPr lang="en-US" sz="1463" kern="0" dirty="0">
                <a:solidFill>
                  <a:sysClr val="windowText" lastClr="000000"/>
                </a:solidFill>
                <a:latin typeface="Impact" panose="020B0806030902050204" pitchFamily="34" charset="0"/>
              </a:rPr>
              <a:t>YES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3794949" y="2138024"/>
            <a:ext cx="472786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2950">
              <a:defRPr/>
            </a:pPr>
            <a:r>
              <a:rPr lang="en-US" sz="1463" kern="0" dirty="0">
                <a:solidFill>
                  <a:sysClr val="windowText" lastClr="000000"/>
                </a:solidFill>
                <a:latin typeface="Impact" panose="020B0806030902050204" pitchFamily="34" charset="0"/>
              </a:rPr>
              <a:t>NO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5777555" y="1474264"/>
            <a:ext cx="472786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2950">
              <a:defRPr/>
            </a:pPr>
            <a:r>
              <a:rPr lang="en-US" sz="1463" kern="0" dirty="0">
                <a:solidFill>
                  <a:sysClr val="windowText" lastClr="000000"/>
                </a:solidFill>
                <a:latin typeface="Impact" panose="020B0806030902050204" pitchFamily="34" charset="0"/>
              </a:rPr>
              <a:t>NO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8078167" y="3439006"/>
            <a:ext cx="472786" cy="3174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42950">
              <a:defRPr/>
            </a:pPr>
            <a:r>
              <a:rPr lang="en-US" sz="1463" kern="0" dirty="0">
                <a:solidFill>
                  <a:sysClr val="windowText" lastClr="000000"/>
                </a:solidFill>
                <a:latin typeface="Impact" panose="020B0806030902050204" pitchFamily="34" charset="0"/>
              </a:rPr>
              <a:t>NO</a:t>
            </a:r>
          </a:p>
        </p:txBody>
      </p:sp>
      <p:cxnSp>
        <p:nvCxnSpPr>
          <p:cNvPr id="129" name="Straight Arrow Connector 128"/>
          <p:cNvCxnSpPr>
            <a:stCxn id="31" idx="2"/>
            <a:endCxn id="23" idx="0"/>
          </p:cNvCxnSpPr>
          <p:nvPr/>
        </p:nvCxnSpPr>
        <p:spPr>
          <a:xfrm flipH="1">
            <a:off x="7035507" y="3952578"/>
            <a:ext cx="16887" cy="19688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2" name="Rectangle 131"/>
          <p:cNvSpPr/>
          <p:nvPr/>
        </p:nvSpPr>
        <p:spPr>
          <a:xfrm>
            <a:off x="6555680" y="795426"/>
            <a:ext cx="1452130" cy="37051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975" kern="0" dirty="0">
                <a:solidFill>
                  <a:sysClr val="windowText" lastClr="000000"/>
                </a:solidFill>
              </a:rPr>
              <a:t>Record is created.</a:t>
            </a:r>
          </a:p>
        </p:txBody>
      </p:sp>
      <p:cxnSp>
        <p:nvCxnSpPr>
          <p:cNvPr id="135" name="Straight Arrow Connector 134"/>
          <p:cNvCxnSpPr>
            <a:stCxn id="132" idx="2"/>
            <a:endCxn id="29" idx="0"/>
          </p:cNvCxnSpPr>
          <p:nvPr/>
        </p:nvCxnSpPr>
        <p:spPr>
          <a:xfrm flipH="1">
            <a:off x="7280344" y="1165940"/>
            <a:ext cx="1401" cy="29955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5" name="Pentagon 144"/>
          <p:cNvSpPr/>
          <p:nvPr/>
        </p:nvSpPr>
        <p:spPr>
          <a:xfrm>
            <a:off x="4086233" y="2905950"/>
            <a:ext cx="1514030" cy="683097"/>
          </a:xfrm>
          <a:prstGeom prst="pentagon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742950">
              <a:defRPr/>
            </a:pPr>
            <a:r>
              <a:rPr lang="en-US" sz="813" kern="0" dirty="0">
                <a:solidFill>
                  <a:sysClr val="windowText" lastClr="000000"/>
                </a:solidFill>
              </a:rPr>
              <a:t>Identification and Control of Nonconformities process</a:t>
            </a:r>
          </a:p>
        </p:txBody>
      </p:sp>
    </p:spTree>
    <p:extLst>
      <p:ext uri="{BB962C8B-B14F-4D97-AF65-F5344CB8AC3E}">
        <p14:creationId xmlns:p14="http://schemas.microsoft.com/office/powerpoint/2010/main" val="17978080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</TotalTime>
  <Words>142</Words>
  <Application>Microsoft Office PowerPoint</Application>
  <PresentationFormat>A4 Paper (210x297 mm)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Impact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Anna Murphy</dc:creator>
  <cp:lastModifiedBy>Anna Murphy</cp:lastModifiedBy>
  <cp:revision>6</cp:revision>
  <dcterms:created xsi:type="dcterms:W3CDTF">2018-01-01T17:12:50Z</dcterms:created>
  <dcterms:modified xsi:type="dcterms:W3CDTF">2019-04-26T22:17:44Z</dcterms:modified>
</cp:coreProperties>
</file>